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83" r:id="rId3"/>
    <p:sldId id="257" r:id="rId4"/>
    <p:sldId id="267" r:id="rId5"/>
    <p:sldId id="268" r:id="rId6"/>
    <p:sldId id="266" r:id="rId7"/>
    <p:sldId id="269" r:id="rId8"/>
  </p:sldIdLst>
  <p:sldSz cx="12192000" cy="6858000"/>
  <p:notesSz cx="6669088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9AD70F-D673-D641-96CB-EC71640C8524}" v="75" dt="2025-03-17T20:56:22.6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4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 Rowlands" userId="517b9122-68bb-46fa-9ba1-a3b83f0f8047" providerId="ADAL" clId="{759AD70F-D673-D641-96CB-EC71640C8524}"/>
    <pc:docChg chg="modSld">
      <pc:chgData name="D Rowlands" userId="517b9122-68bb-46fa-9ba1-a3b83f0f8047" providerId="ADAL" clId="{759AD70F-D673-D641-96CB-EC71640C8524}" dt="2025-03-17T20:56:22.616" v="74" actId="2711"/>
      <pc:docMkLst>
        <pc:docMk/>
      </pc:docMkLst>
      <pc:sldChg chg="modSp mod">
        <pc:chgData name="D Rowlands" userId="517b9122-68bb-46fa-9ba1-a3b83f0f8047" providerId="ADAL" clId="{759AD70F-D673-D641-96CB-EC71640C8524}" dt="2025-03-17T20:52:43.331" v="11" actId="2711"/>
        <pc:sldMkLst>
          <pc:docMk/>
          <pc:sldMk cId="2834218032" sldId="257"/>
        </pc:sldMkLst>
        <pc:spChg chg="mod">
          <ac:chgData name="D Rowlands" userId="517b9122-68bb-46fa-9ba1-a3b83f0f8047" providerId="ADAL" clId="{759AD70F-D673-D641-96CB-EC71640C8524}" dt="2025-03-17T20:52:43.331" v="11" actId="2711"/>
          <ac:spMkLst>
            <pc:docMk/>
            <pc:sldMk cId="2834218032" sldId="257"/>
            <ac:spMk id="2" creationId="{00000000-0000-0000-0000-000000000000}"/>
          </ac:spMkLst>
        </pc:spChg>
        <pc:spChg chg="mod">
          <ac:chgData name="D Rowlands" userId="517b9122-68bb-46fa-9ba1-a3b83f0f8047" providerId="ADAL" clId="{759AD70F-D673-D641-96CB-EC71640C8524}" dt="2025-03-17T20:52:24.493" v="7" actId="2711"/>
          <ac:spMkLst>
            <pc:docMk/>
            <pc:sldMk cId="2834218032" sldId="257"/>
            <ac:spMk id="4" creationId="{00000000-0000-0000-0000-000000000000}"/>
          </ac:spMkLst>
        </pc:spChg>
        <pc:picChg chg="mod">
          <ac:chgData name="D Rowlands" userId="517b9122-68bb-46fa-9ba1-a3b83f0f8047" providerId="ADAL" clId="{759AD70F-D673-D641-96CB-EC71640C8524}" dt="2025-03-17T20:52:32.966" v="10" actId="1076"/>
          <ac:picMkLst>
            <pc:docMk/>
            <pc:sldMk cId="2834218032" sldId="257"/>
            <ac:picMk id="4098" creationId="{00000000-0000-0000-0000-000000000000}"/>
          </ac:picMkLst>
        </pc:picChg>
        <pc:picChg chg="mod">
          <ac:chgData name="D Rowlands" userId="517b9122-68bb-46fa-9ba1-a3b83f0f8047" providerId="ADAL" clId="{759AD70F-D673-D641-96CB-EC71640C8524}" dt="2025-03-17T20:52:30.399" v="9" actId="1076"/>
          <ac:picMkLst>
            <pc:docMk/>
            <pc:sldMk cId="2834218032" sldId="257"/>
            <ac:picMk id="4110" creationId="{00000000-0000-0000-0000-000000000000}"/>
          </ac:picMkLst>
        </pc:picChg>
        <pc:picChg chg="mod">
          <ac:chgData name="D Rowlands" userId="517b9122-68bb-46fa-9ba1-a3b83f0f8047" providerId="ADAL" clId="{759AD70F-D673-D641-96CB-EC71640C8524}" dt="2025-03-17T20:52:28.252" v="8" actId="1076"/>
          <ac:picMkLst>
            <pc:docMk/>
            <pc:sldMk cId="2834218032" sldId="257"/>
            <ac:picMk id="4116" creationId="{00000000-0000-0000-0000-000000000000}"/>
          </ac:picMkLst>
        </pc:picChg>
      </pc:sldChg>
      <pc:sldChg chg="modSp mod">
        <pc:chgData name="D Rowlands" userId="517b9122-68bb-46fa-9ba1-a3b83f0f8047" providerId="ADAL" clId="{759AD70F-D673-D641-96CB-EC71640C8524}" dt="2025-03-17T20:56:13.417" v="73" actId="2711"/>
        <pc:sldMkLst>
          <pc:docMk/>
          <pc:sldMk cId="4128154390" sldId="266"/>
        </pc:sldMkLst>
        <pc:spChg chg="mod">
          <ac:chgData name="D Rowlands" userId="517b9122-68bb-46fa-9ba1-a3b83f0f8047" providerId="ADAL" clId="{759AD70F-D673-D641-96CB-EC71640C8524}" dt="2025-03-17T20:56:13.417" v="73" actId="2711"/>
          <ac:spMkLst>
            <pc:docMk/>
            <pc:sldMk cId="4128154390" sldId="266"/>
            <ac:spMk id="2" creationId="{00000000-0000-0000-0000-000000000000}"/>
          </ac:spMkLst>
        </pc:spChg>
        <pc:spChg chg="mod">
          <ac:chgData name="D Rowlands" userId="517b9122-68bb-46fa-9ba1-a3b83f0f8047" providerId="ADAL" clId="{759AD70F-D673-D641-96CB-EC71640C8524}" dt="2025-03-17T20:56:08.851" v="72" actId="14100"/>
          <ac:spMkLst>
            <pc:docMk/>
            <pc:sldMk cId="4128154390" sldId="266"/>
            <ac:spMk id="4" creationId="{00000000-0000-0000-0000-000000000000}"/>
          </ac:spMkLst>
        </pc:spChg>
      </pc:sldChg>
      <pc:sldChg chg="modSp mod">
        <pc:chgData name="D Rowlands" userId="517b9122-68bb-46fa-9ba1-a3b83f0f8047" providerId="ADAL" clId="{759AD70F-D673-D641-96CB-EC71640C8524}" dt="2025-03-17T20:52:53.271" v="13" actId="1076"/>
        <pc:sldMkLst>
          <pc:docMk/>
          <pc:sldMk cId="1026242035" sldId="267"/>
        </pc:sldMkLst>
        <pc:spChg chg="mod">
          <ac:chgData name="D Rowlands" userId="517b9122-68bb-46fa-9ba1-a3b83f0f8047" providerId="ADAL" clId="{759AD70F-D673-D641-96CB-EC71640C8524}" dt="2025-03-17T20:52:51.795" v="12" actId="2711"/>
          <ac:spMkLst>
            <pc:docMk/>
            <pc:sldMk cId="1026242035" sldId="267"/>
            <ac:spMk id="2" creationId="{00000000-0000-0000-0000-000000000000}"/>
          </ac:spMkLst>
        </pc:spChg>
        <pc:picChg chg="mod">
          <ac:chgData name="D Rowlands" userId="517b9122-68bb-46fa-9ba1-a3b83f0f8047" providerId="ADAL" clId="{759AD70F-D673-D641-96CB-EC71640C8524}" dt="2025-03-17T20:52:53.271" v="13" actId="1076"/>
          <ac:picMkLst>
            <pc:docMk/>
            <pc:sldMk cId="1026242035" sldId="267"/>
            <ac:picMk id="2050" creationId="{00000000-0000-0000-0000-000000000000}"/>
          </ac:picMkLst>
        </pc:picChg>
      </pc:sldChg>
      <pc:sldChg chg="modSp mod">
        <pc:chgData name="D Rowlands" userId="517b9122-68bb-46fa-9ba1-a3b83f0f8047" providerId="ADAL" clId="{759AD70F-D673-D641-96CB-EC71640C8524}" dt="2025-03-17T20:55:56.232" v="68" actId="2711"/>
        <pc:sldMkLst>
          <pc:docMk/>
          <pc:sldMk cId="1417463855" sldId="268"/>
        </pc:sldMkLst>
        <pc:spChg chg="mod">
          <ac:chgData name="D Rowlands" userId="517b9122-68bb-46fa-9ba1-a3b83f0f8047" providerId="ADAL" clId="{759AD70F-D673-D641-96CB-EC71640C8524}" dt="2025-03-17T20:55:56.232" v="68" actId="2711"/>
          <ac:spMkLst>
            <pc:docMk/>
            <pc:sldMk cId="1417463855" sldId="268"/>
            <ac:spMk id="2" creationId="{00000000-0000-0000-0000-000000000000}"/>
          </ac:spMkLst>
        </pc:spChg>
        <pc:spChg chg="mod">
          <ac:chgData name="D Rowlands" userId="517b9122-68bb-46fa-9ba1-a3b83f0f8047" providerId="ADAL" clId="{759AD70F-D673-D641-96CB-EC71640C8524}" dt="2025-03-17T20:55:01.322" v="25" actId="2711"/>
          <ac:spMkLst>
            <pc:docMk/>
            <pc:sldMk cId="1417463855" sldId="268"/>
            <ac:spMk id="7" creationId="{00000000-0000-0000-0000-000000000000}"/>
          </ac:spMkLst>
        </pc:spChg>
        <pc:spChg chg="mod">
          <ac:chgData name="D Rowlands" userId="517b9122-68bb-46fa-9ba1-a3b83f0f8047" providerId="ADAL" clId="{759AD70F-D673-D641-96CB-EC71640C8524}" dt="2025-03-17T20:55:16.118" v="38" actId="14100"/>
          <ac:spMkLst>
            <pc:docMk/>
            <pc:sldMk cId="1417463855" sldId="268"/>
            <ac:spMk id="8" creationId="{00000000-0000-0000-0000-000000000000}"/>
          </ac:spMkLst>
        </pc:spChg>
        <pc:spChg chg="mod">
          <ac:chgData name="D Rowlands" userId="517b9122-68bb-46fa-9ba1-a3b83f0f8047" providerId="ADAL" clId="{759AD70F-D673-D641-96CB-EC71640C8524}" dt="2025-03-17T20:55:30.088" v="49" actId="20577"/>
          <ac:spMkLst>
            <pc:docMk/>
            <pc:sldMk cId="1417463855" sldId="268"/>
            <ac:spMk id="9" creationId="{00000000-0000-0000-0000-000000000000}"/>
          </ac:spMkLst>
        </pc:spChg>
        <pc:spChg chg="mod">
          <ac:chgData name="D Rowlands" userId="517b9122-68bb-46fa-9ba1-a3b83f0f8047" providerId="ADAL" clId="{759AD70F-D673-D641-96CB-EC71640C8524}" dt="2025-03-17T20:55:35.653" v="50" actId="2711"/>
          <ac:spMkLst>
            <pc:docMk/>
            <pc:sldMk cId="1417463855" sldId="268"/>
            <ac:spMk id="10" creationId="{00000000-0000-0000-0000-000000000000}"/>
          </ac:spMkLst>
        </pc:spChg>
        <pc:spChg chg="mod">
          <ac:chgData name="D Rowlands" userId="517b9122-68bb-46fa-9ba1-a3b83f0f8047" providerId="ADAL" clId="{759AD70F-D673-D641-96CB-EC71640C8524}" dt="2025-03-17T20:55:49.392" v="67" actId="2711"/>
          <ac:spMkLst>
            <pc:docMk/>
            <pc:sldMk cId="1417463855" sldId="268"/>
            <ac:spMk id="11" creationId="{00000000-0000-0000-0000-000000000000}"/>
          </ac:spMkLst>
        </pc:spChg>
      </pc:sldChg>
      <pc:sldChg chg="modSp mod">
        <pc:chgData name="D Rowlands" userId="517b9122-68bb-46fa-9ba1-a3b83f0f8047" providerId="ADAL" clId="{759AD70F-D673-D641-96CB-EC71640C8524}" dt="2025-03-17T20:56:22.616" v="74" actId="2711"/>
        <pc:sldMkLst>
          <pc:docMk/>
          <pc:sldMk cId="3940144872" sldId="269"/>
        </pc:sldMkLst>
        <pc:spChg chg="mod">
          <ac:chgData name="D Rowlands" userId="517b9122-68bb-46fa-9ba1-a3b83f0f8047" providerId="ADAL" clId="{759AD70F-D673-D641-96CB-EC71640C8524}" dt="2025-03-17T20:56:22.616" v="74" actId="2711"/>
          <ac:spMkLst>
            <pc:docMk/>
            <pc:sldMk cId="3940144872" sldId="269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DEDFD7-A176-47E3-917F-80BF5961CE44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37736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4A86C-7088-48BC-96DA-A6D8661085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2302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C345-2E00-4AFB-A22E-CD9CE33413AD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36EB-78FE-487A-AA9C-80DE047601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37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C345-2E00-4AFB-A22E-CD9CE33413AD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36EB-78FE-487A-AA9C-80DE047601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422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C345-2E00-4AFB-A22E-CD9CE33413AD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36EB-78FE-487A-AA9C-80DE047601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960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C345-2E00-4AFB-A22E-CD9CE33413AD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36EB-78FE-487A-AA9C-80DE047601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728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C345-2E00-4AFB-A22E-CD9CE33413AD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36EB-78FE-487A-AA9C-80DE047601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783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C345-2E00-4AFB-A22E-CD9CE33413AD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36EB-78FE-487A-AA9C-80DE047601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74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C345-2E00-4AFB-A22E-CD9CE33413AD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36EB-78FE-487A-AA9C-80DE047601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970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C345-2E00-4AFB-A22E-CD9CE33413AD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36EB-78FE-487A-AA9C-80DE047601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152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C345-2E00-4AFB-A22E-CD9CE33413AD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36EB-78FE-487A-AA9C-80DE047601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638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C345-2E00-4AFB-A22E-CD9CE33413AD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36EB-78FE-487A-AA9C-80DE047601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755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C345-2E00-4AFB-A22E-CD9CE33413AD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736EB-78FE-487A-AA9C-80DE047601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188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EC345-2E00-4AFB-A22E-CD9CE33413AD}" type="datetimeFigureOut">
              <a:rPr lang="en-GB" smtClean="0"/>
              <a:t>18/03/2025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736EB-78FE-487A-AA9C-80DE047601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93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youtube.com/watch?v=_SzbMEVYiy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67311A-88A5-4051-B07E-A1A8C92960AD}"/>
              </a:ext>
            </a:extLst>
          </p:cNvPr>
          <p:cNvSpPr txBox="1"/>
          <p:nvPr/>
        </p:nvSpPr>
        <p:spPr>
          <a:xfrm>
            <a:off x="386152" y="551384"/>
            <a:ext cx="111777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Comic Sans MS" panose="030F0702030302020204" pitchFamily="66" charset="0"/>
                <a:cs typeface="Arial" panose="020B0604020202020204" pitchFamily="34" charset="0"/>
              </a:rPr>
              <a:t>We are now in a PSHEE Lesson </a:t>
            </a:r>
          </a:p>
          <a:p>
            <a:endParaRPr lang="en-US" sz="5400" b="1" u="sng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en-GB" sz="5400" u="sng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LO: I know which parts of my body are private.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A69F5A4-4F63-3C2D-472A-AFE88D1DF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593" y="3230087"/>
            <a:ext cx="3516084" cy="351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939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C33CE3D-153D-2C03-7700-06FD4F02C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000" y="365126"/>
            <a:ext cx="7886700" cy="1920874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 anchorCtr="1">
            <a:normAutofit/>
          </a:bodyPr>
          <a:lstStyle/>
          <a:p>
            <a:pPr algn="ctr"/>
            <a:r>
              <a:rPr lang="en-GB" sz="3200" b="1" u="sng" dirty="0">
                <a:latin typeface="Comic Sans MS" panose="030F0702030302020204" pitchFamily="66" charset="0"/>
                <a:cs typeface="Arial" panose="020B0604020202020204" pitchFamily="34" charset="0"/>
              </a:rPr>
              <a:t>Key Word:</a:t>
            </a:r>
            <a:br>
              <a:rPr lang="en-GB" sz="3200" b="1" dirty="0">
                <a:latin typeface="Comic Sans MS" panose="030F0702030302020204" pitchFamily="66" charset="0"/>
                <a:cs typeface="Arial" panose="020B0604020202020204" pitchFamily="34" charset="0"/>
              </a:rPr>
            </a:br>
            <a:br>
              <a:rPr lang="en-GB" sz="3200" b="1" dirty="0">
                <a:latin typeface="Comic Sans MS" panose="030F0702030302020204" pitchFamily="66" charset="0"/>
                <a:cs typeface="Arial" panose="020B0604020202020204" pitchFamily="34" charset="0"/>
              </a:rPr>
            </a:br>
            <a:r>
              <a:rPr lang="en-GB" sz="3200" b="1" dirty="0">
                <a:latin typeface="Comic Sans MS" panose="030F0702030302020204" pitchFamily="66" charset="0"/>
                <a:cs typeface="Arial" panose="020B0604020202020204" pitchFamily="34" charset="0"/>
              </a:rPr>
              <a:t>Private Parts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694C0C-0026-BB86-9DE4-830113D9C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2471351"/>
            <a:ext cx="7886700" cy="3705612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ctr" anchorCtr="1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Comic Sans MS" panose="030F0702030302020204" pitchFamily="66" charset="0"/>
              </a:rPr>
              <a:t>Private parts are the parts covered by a swimsuit or underwear.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5CA2029-D010-1ECB-5C24-4A7F5D02A37E}"/>
              </a:ext>
            </a:extLst>
          </p:cNvPr>
          <p:cNvGrpSpPr/>
          <p:nvPr/>
        </p:nvGrpSpPr>
        <p:grpSpPr>
          <a:xfrm>
            <a:off x="1724025" y="926016"/>
            <a:ext cx="2483768" cy="2502985"/>
            <a:chOff x="755576" y="2582058"/>
            <a:chExt cx="2232248" cy="2232248"/>
          </a:xfrm>
        </p:grpSpPr>
        <p:sp>
          <p:nvSpPr>
            <p:cNvPr id="3" name="Cloud 2">
              <a:extLst>
                <a:ext uri="{FF2B5EF4-FFF2-40B4-BE49-F238E27FC236}">
                  <a16:creationId xmlns:a16="http://schemas.microsoft.com/office/drawing/2014/main" id="{1274FCD0-CA39-1D40-9036-DD0AD09A343A}"/>
                </a:ext>
              </a:extLst>
            </p:cNvPr>
            <p:cNvSpPr/>
            <p:nvPr/>
          </p:nvSpPr>
          <p:spPr>
            <a:xfrm>
              <a:off x="755576" y="2582058"/>
              <a:ext cx="2232248" cy="2232248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DFB4705-9D9C-D181-87D1-9EF55B878B1A}"/>
                </a:ext>
              </a:extLst>
            </p:cNvPr>
            <p:cNvSpPr txBox="1"/>
            <p:nvPr/>
          </p:nvSpPr>
          <p:spPr>
            <a:xfrm>
              <a:off x="1115616" y="3212976"/>
              <a:ext cx="1728192" cy="823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Comic Sans MS" panose="030F0702030302020204" pitchFamily="66" charset="0"/>
                  <a:cs typeface="Arial" panose="020B0604020202020204" pitchFamily="34" charset="0"/>
                </a:rPr>
                <a:t>Have you heard this word before?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BC38E30-707B-BEBC-4977-427D6C554E54}"/>
              </a:ext>
            </a:extLst>
          </p:cNvPr>
          <p:cNvGrpSpPr/>
          <p:nvPr/>
        </p:nvGrpSpPr>
        <p:grpSpPr>
          <a:xfrm>
            <a:off x="7947695" y="373314"/>
            <a:ext cx="2520280" cy="2520280"/>
            <a:chOff x="6588224" y="4077072"/>
            <a:chExt cx="2520280" cy="2520280"/>
          </a:xfrm>
        </p:grpSpPr>
        <p:sp>
          <p:nvSpPr>
            <p:cNvPr id="12" name="Cloud 11">
              <a:extLst>
                <a:ext uri="{FF2B5EF4-FFF2-40B4-BE49-F238E27FC236}">
                  <a16:creationId xmlns:a16="http://schemas.microsoft.com/office/drawing/2014/main" id="{4644C375-66EB-1C72-B34C-7C5D5B15D213}"/>
                </a:ext>
              </a:extLst>
            </p:cNvPr>
            <p:cNvSpPr/>
            <p:nvPr/>
          </p:nvSpPr>
          <p:spPr>
            <a:xfrm>
              <a:off x="6588224" y="4077072"/>
              <a:ext cx="2520280" cy="2520280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B1EF6E4-FB8F-DE93-44A3-2D17D46E215E}"/>
                </a:ext>
              </a:extLst>
            </p:cNvPr>
            <p:cNvSpPr txBox="1"/>
            <p:nvPr/>
          </p:nvSpPr>
          <p:spPr>
            <a:xfrm>
              <a:off x="6955593" y="5005095"/>
              <a:ext cx="19211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Comic Sans MS" panose="030F0702030302020204" pitchFamily="66" charset="0"/>
                  <a:cs typeface="Arial" panose="020B0604020202020204" pitchFamily="34" charset="0"/>
                </a:rPr>
                <a:t>What does this word mean?</a:t>
              </a:r>
            </a:p>
          </p:txBody>
        </p:sp>
      </p:grpSp>
      <p:pic>
        <p:nvPicPr>
          <p:cNvPr id="7" name="Picture 2">
            <a:extLst>
              <a:ext uri="{FF2B5EF4-FFF2-40B4-BE49-F238E27FC236}">
                <a16:creationId xmlns:a16="http://schemas.microsoft.com/office/drawing/2014/main" id="{293DED18-A91D-A57D-2475-4285F8AC1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0799" y="4116291"/>
            <a:ext cx="2502985" cy="250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87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9"/>
          <p:cNvSpPr txBox="1">
            <a:spLocks/>
          </p:cNvSpPr>
          <p:nvPr/>
        </p:nvSpPr>
        <p:spPr>
          <a:xfrm>
            <a:off x="449948" y="84543"/>
            <a:ext cx="11099801" cy="11583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529E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Comic Sans MS" panose="030F0902030302020204" pitchFamily="66" charset="0"/>
              </a:rPr>
              <a:t>How are we different?</a:t>
            </a:r>
          </a:p>
        </p:txBody>
      </p:sp>
      <p:sp>
        <p:nvSpPr>
          <p:cNvPr id="4" name="Shape 120"/>
          <p:cNvSpPr txBox="1">
            <a:spLocks/>
          </p:cNvSpPr>
          <p:nvPr/>
        </p:nvSpPr>
        <p:spPr>
          <a:xfrm>
            <a:off x="679939" y="1526873"/>
            <a:ext cx="7186246" cy="50380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0" indent="-444500" algn="l">
              <a:defRPr sz="2800">
                <a:solidFill>
                  <a:srgbClr val="5E5E5E"/>
                </a:solidFill>
              </a:defRPr>
            </a:pPr>
            <a:r>
              <a:rPr lang="en-GB" sz="3200">
                <a:solidFill>
                  <a:srgbClr val="5E5E5E"/>
                </a:solidFill>
                <a:latin typeface="Comic Sans MS" panose="030F0902030302020204" pitchFamily="66" charset="0"/>
              </a:rPr>
              <a:t>We are different in different ways: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 sz="2800">
                <a:solidFill>
                  <a:srgbClr val="5E5E5E"/>
                </a:solidFill>
              </a:defRPr>
            </a:pPr>
            <a:r>
              <a:rPr lang="en-GB" sz="3200">
                <a:solidFill>
                  <a:srgbClr val="5E5E5E"/>
                </a:solidFill>
                <a:latin typeface="Comic Sans MS" panose="030F0902030302020204" pitchFamily="66" charset="0"/>
              </a:rPr>
              <a:t>Hair colour 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 sz="2800">
                <a:solidFill>
                  <a:srgbClr val="5E5E5E"/>
                </a:solidFill>
              </a:defRPr>
            </a:pPr>
            <a:r>
              <a:rPr lang="en-GB" sz="3200">
                <a:solidFill>
                  <a:srgbClr val="5E5E5E"/>
                </a:solidFill>
                <a:latin typeface="Comic Sans MS" panose="030F0902030302020204" pitchFamily="66" charset="0"/>
              </a:rPr>
              <a:t>Eye colour 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 sz="2800">
                <a:solidFill>
                  <a:srgbClr val="5E5E5E"/>
                </a:solidFill>
              </a:defRPr>
            </a:pPr>
            <a:r>
              <a:rPr lang="en-GB" sz="3200">
                <a:solidFill>
                  <a:srgbClr val="5E5E5E"/>
                </a:solidFill>
                <a:latin typeface="Comic Sans MS" panose="030F0902030302020204" pitchFamily="66" charset="0"/>
              </a:rPr>
              <a:t>The toys that we like 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 sz="2800">
                <a:solidFill>
                  <a:srgbClr val="5E5E5E"/>
                </a:solidFill>
              </a:defRPr>
            </a:pPr>
            <a:r>
              <a:rPr lang="en-GB" sz="3200">
                <a:solidFill>
                  <a:srgbClr val="5E5E5E"/>
                </a:solidFill>
                <a:latin typeface="Comic Sans MS" panose="030F0902030302020204" pitchFamily="66" charset="0"/>
              </a:rPr>
              <a:t>The food that we like 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 sz="2800">
                <a:solidFill>
                  <a:srgbClr val="5E5E5E"/>
                </a:solidFill>
              </a:defRPr>
            </a:pPr>
            <a:r>
              <a:rPr lang="en-GB" sz="3200">
                <a:solidFill>
                  <a:srgbClr val="5E5E5E"/>
                </a:solidFill>
                <a:latin typeface="Comic Sans MS" panose="030F0902030302020204" pitchFamily="66" charset="0"/>
              </a:rPr>
              <a:t>The clothes we wear 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 sz="2800">
                <a:solidFill>
                  <a:srgbClr val="5E5E5E"/>
                </a:solidFill>
              </a:defRPr>
            </a:pPr>
            <a:r>
              <a:rPr lang="en-GB" sz="3200">
                <a:solidFill>
                  <a:srgbClr val="5E5E5E"/>
                </a:solidFill>
                <a:latin typeface="Comic Sans MS" panose="030F0902030302020204" pitchFamily="66" charset="0"/>
              </a:rPr>
              <a:t>Skin colour 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 sz="2800">
                <a:solidFill>
                  <a:srgbClr val="5E5E5E"/>
                </a:solidFill>
              </a:defRPr>
            </a:pPr>
            <a:r>
              <a:rPr lang="en-GB" sz="3200">
                <a:solidFill>
                  <a:srgbClr val="5E5E5E"/>
                </a:solidFill>
                <a:latin typeface="Comic Sans MS" panose="030F0902030302020204" pitchFamily="66" charset="0"/>
              </a:rPr>
              <a:t>Our interests and hobbies, like riding a bike or swimming. </a:t>
            </a:r>
          </a:p>
        </p:txBody>
      </p:sp>
      <p:pic>
        <p:nvPicPr>
          <p:cNvPr id="4098" name="Picture 2" descr="Image result for eye colour colour clip 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821" y="2159917"/>
            <a:ext cx="1335084" cy="116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Image result for girls toys clip 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 descr="Image result for girls toys clip 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8" descr="Image result for girls toys clip ar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6" name="Picture 10" descr="Image result for girls toys clip 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828" y="1130208"/>
            <a:ext cx="1145304" cy="138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Image result for dinosaur toys clip ar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407" y="663699"/>
            <a:ext cx="1666561" cy="115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Image result for kids clothes clip a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361" y="5139074"/>
            <a:ext cx="1694273" cy="119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Image result for swimming clip ar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032" y="2621969"/>
            <a:ext cx="1990276" cy="1082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Image result for riding a bike clip ar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82" y="2159917"/>
            <a:ext cx="1515208" cy="1515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Image result for hair colour clip ar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2811" y="4224673"/>
            <a:ext cx="1619250" cy="14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Image result for pizza clip ar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534" y="3311739"/>
            <a:ext cx="1998377" cy="124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21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9"/>
          <p:cNvSpPr txBox="1">
            <a:spLocks/>
          </p:cNvSpPr>
          <p:nvPr/>
        </p:nvSpPr>
        <p:spPr>
          <a:xfrm>
            <a:off x="449948" y="84543"/>
            <a:ext cx="11099801" cy="11583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529E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Comic Sans MS" panose="030F0902030302020204" pitchFamily="66" charset="0"/>
              </a:rPr>
              <a:t>Pantosaurus </a:t>
            </a:r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348" y="1810658"/>
            <a:ext cx="6202002" cy="3478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242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9"/>
          <p:cNvSpPr txBox="1">
            <a:spLocks/>
          </p:cNvSpPr>
          <p:nvPr/>
        </p:nvSpPr>
        <p:spPr>
          <a:xfrm>
            <a:off x="449948" y="84543"/>
            <a:ext cx="11099801" cy="11583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529E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Comic Sans MS" panose="030F0902030302020204" pitchFamily="66" charset="0"/>
              </a:rPr>
              <a:t>What are the Pants rules: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953" y="1242855"/>
            <a:ext cx="4709929" cy="84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hape 120"/>
          <p:cNvSpPr txBox="1">
            <a:spLocks/>
          </p:cNvSpPr>
          <p:nvPr/>
        </p:nvSpPr>
        <p:spPr>
          <a:xfrm>
            <a:off x="649240" y="2318081"/>
            <a:ext cx="3911037" cy="729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2800">
                <a:solidFill>
                  <a:srgbClr val="5E5E5E"/>
                </a:solidFill>
              </a:defRPr>
            </a:pPr>
            <a:r>
              <a:rPr lang="en-GB">
                <a:solidFill>
                  <a:srgbClr val="5E5E5E"/>
                </a:solidFill>
                <a:latin typeface="Comic Sans MS" panose="030F0902030302020204" pitchFamily="66" charset="0"/>
              </a:rPr>
              <a:t>1. </a:t>
            </a:r>
            <a:r>
              <a:rPr lang="en-GB" b="1">
                <a:solidFill>
                  <a:srgbClr val="5E5E5E"/>
                </a:solidFill>
                <a:latin typeface="Comic Sans MS" panose="030F0902030302020204" pitchFamily="66" charset="0"/>
              </a:rPr>
              <a:t>P</a:t>
            </a:r>
            <a:r>
              <a:rPr lang="en-GB">
                <a:solidFill>
                  <a:srgbClr val="5E5E5E"/>
                </a:solidFill>
                <a:latin typeface="Comic Sans MS" panose="030F0902030302020204" pitchFamily="66" charset="0"/>
              </a:rPr>
              <a:t>rivates are private </a:t>
            </a:r>
          </a:p>
        </p:txBody>
      </p:sp>
      <p:sp>
        <p:nvSpPr>
          <p:cNvPr id="8" name="Shape 120"/>
          <p:cNvSpPr txBox="1">
            <a:spLocks/>
          </p:cNvSpPr>
          <p:nvPr/>
        </p:nvSpPr>
        <p:spPr>
          <a:xfrm>
            <a:off x="649240" y="3048001"/>
            <a:ext cx="8860520" cy="6651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2800">
                <a:solidFill>
                  <a:srgbClr val="5E5E5E"/>
                </a:solidFill>
              </a:defRPr>
            </a:pPr>
            <a:r>
              <a:rPr lang="en-GB">
                <a:solidFill>
                  <a:srgbClr val="5E5E5E"/>
                </a:solidFill>
                <a:latin typeface="Comic Sans MS" panose="030F0902030302020204" pitchFamily="66" charset="0"/>
              </a:rPr>
              <a:t>2. </a:t>
            </a:r>
            <a:r>
              <a:rPr lang="en-GB" b="1">
                <a:solidFill>
                  <a:srgbClr val="5E5E5E"/>
                </a:solidFill>
                <a:latin typeface="Comic Sans MS" panose="030F0902030302020204" pitchFamily="66" charset="0"/>
              </a:rPr>
              <a:t>A</a:t>
            </a:r>
            <a:r>
              <a:rPr lang="en-GB">
                <a:solidFill>
                  <a:srgbClr val="5E5E5E"/>
                </a:solidFill>
                <a:latin typeface="Comic Sans MS" panose="030F0902030302020204" pitchFamily="66" charset="0"/>
              </a:rPr>
              <a:t>lways remember that your body belongs to you</a:t>
            </a:r>
          </a:p>
        </p:txBody>
      </p:sp>
      <p:sp>
        <p:nvSpPr>
          <p:cNvPr id="9" name="Shape 120"/>
          <p:cNvSpPr txBox="1">
            <a:spLocks/>
          </p:cNvSpPr>
          <p:nvPr/>
        </p:nvSpPr>
        <p:spPr>
          <a:xfrm>
            <a:off x="649240" y="3738392"/>
            <a:ext cx="8119622" cy="6651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2800">
                <a:solidFill>
                  <a:srgbClr val="5E5E5E"/>
                </a:solidFill>
              </a:defRPr>
            </a:pPr>
            <a:r>
              <a:rPr lang="en-GB">
                <a:solidFill>
                  <a:srgbClr val="5E5E5E"/>
                </a:solidFill>
                <a:latin typeface="Comic Sans MS" panose="030F0902030302020204" pitchFamily="66" charset="0"/>
              </a:rPr>
              <a:t>3. </a:t>
            </a:r>
            <a:r>
              <a:rPr lang="en-GB" b="1">
                <a:solidFill>
                  <a:srgbClr val="5E5E5E"/>
                </a:solidFill>
                <a:latin typeface="Comic Sans MS" panose="030F0902030302020204" pitchFamily="66" charset="0"/>
              </a:rPr>
              <a:t>N</a:t>
            </a:r>
            <a:r>
              <a:rPr lang="en-GB">
                <a:solidFill>
                  <a:srgbClr val="5E5E5E"/>
                </a:solidFill>
                <a:latin typeface="Comic Sans MS" panose="030F0902030302020204" pitchFamily="66" charset="0"/>
              </a:rPr>
              <a:t>o means NO</a:t>
            </a:r>
            <a:endParaRPr lang="en-GB" sz="3200">
              <a:solidFill>
                <a:srgbClr val="5E5E5E"/>
              </a:solidFill>
              <a:latin typeface="Comic Sans MS" panose="030F0902030302020204" pitchFamily="66" charset="0"/>
            </a:endParaRPr>
          </a:p>
        </p:txBody>
      </p:sp>
      <p:sp>
        <p:nvSpPr>
          <p:cNvPr id="10" name="Shape 120"/>
          <p:cNvSpPr txBox="1">
            <a:spLocks/>
          </p:cNvSpPr>
          <p:nvPr/>
        </p:nvSpPr>
        <p:spPr>
          <a:xfrm>
            <a:off x="649240" y="4503481"/>
            <a:ext cx="8119622" cy="6651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2800">
                <a:solidFill>
                  <a:srgbClr val="5E5E5E"/>
                </a:solidFill>
              </a:defRPr>
            </a:pPr>
            <a:r>
              <a:rPr lang="en-GB">
                <a:solidFill>
                  <a:srgbClr val="5E5E5E"/>
                </a:solidFill>
                <a:latin typeface="Comic Sans MS" panose="030F0902030302020204" pitchFamily="66" charset="0"/>
              </a:rPr>
              <a:t>4. </a:t>
            </a:r>
            <a:r>
              <a:rPr lang="en-GB" b="1">
                <a:solidFill>
                  <a:srgbClr val="5E5E5E"/>
                </a:solidFill>
                <a:latin typeface="Comic Sans MS" panose="030F0902030302020204" pitchFamily="66" charset="0"/>
              </a:rPr>
              <a:t>T</a:t>
            </a:r>
            <a:r>
              <a:rPr lang="en-GB">
                <a:solidFill>
                  <a:srgbClr val="5E5E5E"/>
                </a:solidFill>
                <a:latin typeface="Comic Sans MS" panose="030F0902030302020204" pitchFamily="66" charset="0"/>
              </a:rPr>
              <a:t>alk about secrets that upset you</a:t>
            </a:r>
          </a:p>
          <a:p>
            <a:pPr algn="l">
              <a:defRPr sz="2800">
                <a:solidFill>
                  <a:srgbClr val="5E5E5E"/>
                </a:solidFill>
              </a:defRPr>
            </a:pPr>
            <a:endParaRPr lang="en-GB">
              <a:solidFill>
                <a:srgbClr val="5E5E5E"/>
              </a:solidFill>
              <a:latin typeface="Comic Sans MS" panose="030F0902030302020204" pitchFamily="66" charset="0"/>
            </a:endParaRPr>
          </a:p>
          <a:p>
            <a:pPr marL="444500" indent="-444500" algn="l">
              <a:defRPr sz="2800">
                <a:solidFill>
                  <a:srgbClr val="5E5E5E"/>
                </a:solidFill>
              </a:defRPr>
            </a:pPr>
            <a:endParaRPr lang="en-GB" sz="3200">
              <a:solidFill>
                <a:srgbClr val="5E5E5E"/>
              </a:solidFill>
              <a:latin typeface="Comic Sans MS" panose="030F0902030302020204" pitchFamily="66" charset="0"/>
            </a:endParaRPr>
          </a:p>
          <a:p>
            <a:pPr marL="444500" indent="-444500" algn="l">
              <a:defRPr sz="2800">
                <a:solidFill>
                  <a:srgbClr val="5E5E5E"/>
                </a:solidFill>
              </a:defRPr>
            </a:pPr>
            <a:endParaRPr lang="en-GB" sz="3200">
              <a:solidFill>
                <a:srgbClr val="5E5E5E"/>
              </a:solidFill>
              <a:latin typeface="Comic Sans MS" panose="030F0902030302020204" pitchFamily="66" charset="0"/>
            </a:endParaRPr>
          </a:p>
          <a:p>
            <a:pPr marL="444500" indent="-444500">
              <a:defRPr sz="2800">
                <a:solidFill>
                  <a:srgbClr val="5E5E5E"/>
                </a:solidFill>
              </a:defRPr>
            </a:pPr>
            <a:endParaRPr lang="en-GB" sz="3200">
              <a:solidFill>
                <a:srgbClr val="5E5E5E"/>
              </a:solidFill>
              <a:latin typeface="Comic Sans MS" panose="030F0902030302020204" pitchFamily="66" charset="0"/>
            </a:endParaRPr>
          </a:p>
          <a:p>
            <a:pPr marL="444500" indent="-444500">
              <a:defRPr sz="2800">
                <a:solidFill>
                  <a:srgbClr val="5E5E5E"/>
                </a:solidFill>
              </a:defRPr>
            </a:pPr>
            <a:endParaRPr lang="en-GB" sz="3200">
              <a:solidFill>
                <a:srgbClr val="5E5E5E"/>
              </a:solidFill>
              <a:latin typeface="Comic Sans MS" panose="030F0902030302020204" pitchFamily="66" charset="0"/>
            </a:endParaRPr>
          </a:p>
          <a:p>
            <a:pPr marL="444500" indent="-444500">
              <a:defRPr sz="2800">
                <a:solidFill>
                  <a:srgbClr val="5E5E5E"/>
                </a:solidFill>
              </a:defRPr>
            </a:pPr>
            <a:endParaRPr lang="en-GB" sz="3200">
              <a:solidFill>
                <a:srgbClr val="5E5E5E"/>
              </a:solidFill>
              <a:latin typeface="Comic Sans MS" panose="030F0902030302020204" pitchFamily="66" charset="0"/>
            </a:endParaRPr>
          </a:p>
          <a:p>
            <a:pPr marL="444500" indent="-444500">
              <a:defRPr sz="2800">
                <a:solidFill>
                  <a:srgbClr val="5E5E5E"/>
                </a:solidFill>
              </a:defRPr>
            </a:pPr>
            <a:endParaRPr lang="en-GB" sz="3200">
              <a:solidFill>
                <a:srgbClr val="5E5E5E"/>
              </a:solidFill>
              <a:latin typeface="Comic Sans MS" panose="030F0902030302020204" pitchFamily="66" charset="0"/>
            </a:endParaRPr>
          </a:p>
          <a:p>
            <a:pPr marL="444500" indent="-444500">
              <a:defRPr sz="2800">
                <a:solidFill>
                  <a:srgbClr val="5E5E5E"/>
                </a:solidFill>
              </a:defRPr>
            </a:pPr>
            <a:endParaRPr lang="en-GB" sz="3200">
              <a:solidFill>
                <a:srgbClr val="5E5E5E"/>
              </a:solidFill>
              <a:latin typeface="Comic Sans MS" panose="030F0902030302020204" pitchFamily="66" charset="0"/>
            </a:endParaRPr>
          </a:p>
          <a:p>
            <a:pPr marL="444500" indent="-444500">
              <a:defRPr sz="2800">
                <a:solidFill>
                  <a:srgbClr val="5E5E5E"/>
                </a:solidFill>
              </a:defRPr>
            </a:pPr>
            <a:endParaRPr lang="en-GB" sz="3200">
              <a:solidFill>
                <a:srgbClr val="5E5E5E"/>
              </a:solidFill>
              <a:latin typeface="Comic Sans MS" panose="030F0902030302020204" pitchFamily="66" charset="0"/>
            </a:endParaRPr>
          </a:p>
          <a:p>
            <a:pPr marL="444500" indent="-444500">
              <a:defRPr sz="2800">
                <a:solidFill>
                  <a:srgbClr val="5E5E5E"/>
                </a:solidFill>
              </a:defRPr>
            </a:pPr>
            <a:endParaRPr lang="en-GB" sz="3200">
              <a:solidFill>
                <a:srgbClr val="5E5E5E"/>
              </a:solidFill>
              <a:latin typeface="Comic Sans MS" panose="030F0902030302020204" pitchFamily="66" charset="0"/>
            </a:endParaRPr>
          </a:p>
        </p:txBody>
      </p:sp>
      <p:sp>
        <p:nvSpPr>
          <p:cNvPr id="11" name="Shape 120"/>
          <p:cNvSpPr txBox="1">
            <a:spLocks/>
          </p:cNvSpPr>
          <p:nvPr/>
        </p:nvSpPr>
        <p:spPr>
          <a:xfrm>
            <a:off x="649240" y="5263026"/>
            <a:ext cx="8119622" cy="6651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2800">
                <a:solidFill>
                  <a:srgbClr val="5E5E5E"/>
                </a:solidFill>
              </a:defRPr>
            </a:pPr>
            <a:r>
              <a:rPr lang="en-GB">
                <a:solidFill>
                  <a:srgbClr val="5E5E5E"/>
                </a:solidFill>
                <a:latin typeface="Comic Sans MS" panose="030F0902030302020204" pitchFamily="66" charset="0"/>
              </a:rPr>
              <a:t>5. </a:t>
            </a:r>
            <a:r>
              <a:rPr lang="en-GB" b="1">
                <a:solidFill>
                  <a:srgbClr val="5E5E5E"/>
                </a:solidFill>
                <a:latin typeface="Comic Sans MS" panose="030F0902030302020204" pitchFamily="66" charset="0"/>
              </a:rPr>
              <a:t>S</a:t>
            </a:r>
            <a:r>
              <a:rPr lang="en-GB">
                <a:solidFill>
                  <a:srgbClr val="5E5E5E"/>
                </a:solidFill>
                <a:latin typeface="Comic Sans MS" panose="030F0902030302020204" pitchFamily="66" charset="0"/>
              </a:rPr>
              <a:t>peak up and someone can help.</a:t>
            </a:r>
          </a:p>
        </p:txBody>
      </p:sp>
    </p:spTree>
    <p:extLst>
      <p:ext uri="{BB962C8B-B14F-4D97-AF65-F5344CB8AC3E}">
        <p14:creationId xmlns:p14="http://schemas.microsoft.com/office/powerpoint/2010/main" val="141746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9"/>
          <p:cNvSpPr txBox="1">
            <a:spLocks/>
          </p:cNvSpPr>
          <p:nvPr/>
        </p:nvSpPr>
        <p:spPr>
          <a:xfrm>
            <a:off x="449948" y="963774"/>
            <a:ext cx="11099801" cy="11583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529E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Comic Sans MS" panose="030F0902030302020204" pitchFamily="66" charset="0"/>
              </a:rPr>
              <a:t>Who can you speak to if you are worried or sad?</a:t>
            </a:r>
          </a:p>
        </p:txBody>
      </p:sp>
      <p:sp>
        <p:nvSpPr>
          <p:cNvPr id="4" name="Shape 120"/>
          <p:cNvSpPr txBox="1">
            <a:spLocks/>
          </p:cNvSpPr>
          <p:nvPr/>
        </p:nvSpPr>
        <p:spPr>
          <a:xfrm>
            <a:off x="2121408" y="2638370"/>
            <a:ext cx="7620000" cy="33643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0" indent="-444500">
              <a:defRPr sz="2800">
                <a:solidFill>
                  <a:srgbClr val="5E5E5E"/>
                </a:solidFill>
              </a:defRPr>
            </a:pPr>
            <a:r>
              <a:rPr lang="en-GB" sz="4800">
                <a:solidFill>
                  <a:srgbClr val="5E5E5E"/>
                </a:solidFill>
                <a:latin typeface="Comic Sans MS" panose="030F0902030302020204" pitchFamily="66" charset="0"/>
              </a:rPr>
              <a:t>Mum or Dad</a:t>
            </a:r>
          </a:p>
          <a:p>
            <a:pPr marL="444500" indent="-444500">
              <a:defRPr sz="2800">
                <a:solidFill>
                  <a:srgbClr val="5E5E5E"/>
                </a:solidFill>
              </a:defRPr>
            </a:pPr>
            <a:r>
              <a:rPr lang="en-GB" sz="4800">
                <a:solidFill>
                  <a:srgbClr val="5E5E5E"/>
                </a:solidFill>
                <a:latin typeface="Comic Sans MS" panose="030F0902030302020204" pitchFamily="66" charset="0"/>
              </a:rPr>
              <a:t>Someone else at home</a:t>
            </a:r>
          </a:p>
          <a:p>
            <a:pPr marL="444500" indent="-444500">
              <a:defRPr sz="2800">
                <a:solidFill>
                  <a:srgbClr val="5E5E5E"/>
                </a:solidFill>
              </a:defRPr>
            </a:pPr>
            <a:r>
              <a:rPr lang="en-GB" sz="4800">
                <a:solidFill>
                  <a:srgbClr val="5E5E5E"/>
                </a:solidFill>
                <a:latin typeface="Comic Sans MS" panose="030F0902030302020204" pitchFamily="66" charset="0"/>
              </a:rPr>
              <a:t>Other family members</a:t>
            </a:r>
          </a:p>
          <a:p>
            <a:pPr marL="444500" indent="-444500">
              <a:defRPr sz="2800">
                <a:solidFill>
                  <a:srgbClr val="5E5E5E"/>
                </a:solidFill>
              </a:defRPr>
            </a:pPr>
            <a:r>
              <a:rPr lang="en-GB" sz="4800">
                <a:solidFill>
                  <a:srgbClr val="5E5E5E"/>
                </a:solidFill>
                <a:latin typeface="Comic Sans MS" panose="030F0902030302020204" pitchFamily="66" charset="0"/>
              </a:rPr>
              <a:t>Teachers </a:t>
            </a:r>
            <a:endParaRPr lang="en-GB" sz="480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54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19"/>
          <p:cNvSpPr txBox="1">
            <a:spLocks/>
          </p:cNvSpPr>
          <p:nvPr/>
        </p:nvSpPr>
        <p:spPr>
          <a:xfrm>
            <a:off x="449948" y="963774"/>
            <a:ext cx="11099801" cy="11583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529E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Comic Sans MS" panose="030F0902030302020204" pitchFamily="66" charset="0"/>
              </a:rPr>
              <a:t>Design a new pair of pants for </a:t>
            </a:r>
            <a:r>
              <a:rPr lang="en-GB" err="1">
                <a:latin typeface="Comic Sans MS" panose="030F0902030302020204" pitchFamily="66" charset="0"/>
              </a:rPr>
              <a:t>Pantosaurus</a:t>
            </a:r>
            <a:r>
              <a:rPr lang="en-GB">
                <a:latin typeface="Comic Sans MS" panose="030F0902030302020204" pitchFamily="66" charset="0"/>
              </a:rPr>
              <a:t>!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615" y="2215871"/>
            <a:ext cx="6009908" cy="3708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144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Office Theme</vt:lpstr>
      <vt:lpstr>PowerPoint Presentation</vt:lpstr>
      <vt:lpstr>Key Word:  Private Parts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Queen Elizabeth's Grammar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Presho</dc:creator>
  <cp:lastModifiedBy>D Rowlands</cp:lastModifiedBy>
  <cp:revision>2</cp:revision>
  <cp:lastPrinted>2020-11-20T11:28:31Z</cp:lastPrinted>
  <dcterms:created xsi:type="dcterms:W3CDTF">2020-02-21T12:08:40Z</dcterms:created>
  <dcterms:modified xsi:type="dcterms:W3CDTF">2025-03-18T11:56:13Z</dcterms:modified>
</cp:coreProperties>
</file>